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0BE4770-4469-433A-9810-E93994EE3C62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806B828-C776-4CC0-B0D6-023C0500168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did human impact their environment?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Khalil Hill</a:t>
            </a:r>
          </a:p>
          <a:p>
            <a:r>
              <a:rPr lang="en-US" dirty="0" smtClean="0"/>
              <a:t>3/28/12</a:t>
            </a:r>
          </a:p>
          <a:p>
            <a:r>
              <a:rPr lang="en-US" dirty="0" smtClean="0"/>
              <a:t>Per 5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1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 learn about early civilization is that they impact are environment by farming and to day we impact it by population and trash and that what </a:t>
            </a:r>
            <a:r>
              <a:rPr lang="en-US" smtClean="0"/>
              <a:t>I think.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9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39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Climatic changed around the world.</a:t>
            </a:r>
          </a:p>
          <a:p>
            <a:r>
              <a:rPr lang="en-US" dirty="0" smtClean="0"/>
              <a:t>Temperatures began to rise and glaciers began to melt.</a:t>
            </a:r>
          </a:p>
          <a:p>
            <a:r>
              <a:rPr lang="en-US" dirty="0" smtClean="0"/>
              <a:t>Oceans began to rise and cover the old coastlines and land bridges.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glacier 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8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Hey where they first people to developed fire.</a:t>
            </a:r>
          </a:p>
          <a:p>
            <a:r>
              <a:rPr lang="en-US" dirty="0" smtClean="0"/>
              <a:t>They build house out of mud bricks that they let dry in the sun before they used it.</a:t>
            </a:r>
          </a:p>
          <a:p>
            <a:r>
              <a:rPr lang="en-US" dirty="0" smtClean="0"/>
              <a:t>They hunted animals like mammoth, deer, and bison.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9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earliest farming tools stick used for digging up roots which would make holes for them to plant he seeds.</a:t>
            </a:r>
          </a:p>
          <a:p>
            <a:r>
              <a:rPr lang="en-US" dirty="0" smtClean="0"/>
              <a:t>They also had the plow which infected the environment  by digging up the ground so they can grow there food.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farmers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6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used mud and made mud bricks to make there homes.</a:t>
            </a:r>
          </a:p>
          <a:p>
            <a:r>
              <a:rPr lang="en-US" dirty="0" smtClean="0"/>
              <a:t>They used bronze to make their tools for farming.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Mesopotamia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27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They impact are environment by building pyramids </a:t>
            </a:r>
          </a:p>
          <a:p>
            <a:r>
              <a:rPr lang="en-US" smtClean="0"/>
              <a:t>They believed in many gods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54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Greece change are environment by doing the  Olympics. </a:t>
            </a:r>
            <a:endParaRPr lang="en-US" dirty="0"/>
          </a:p>
          <a:p>
            <a:r>
              <a:rPr lang="en-US" dirty="0" smtClean="0"/>
              <a:t>Also by making olive crowns 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6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Roman in pack are Environment by farming.</a:t>
            </a:r>
          </a:p>
          <a:p>
            <a:r>
              <a:rPr lang="en-US" dirty="0" smtClean="0"/>
              <a:t>The raised cattle ,sheep, goats and pigs.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283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226</TotalTime>
  <Words>231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Elemental</vt:lpstr>
      <vt:lpstr>How did human impact their environment?</vt:lpstr>
      <vt:lpstr>PowerPoint Presentation</vt:lpstr>
      <vt:lpstr>After glacier age</vt:lpstr>
      <vt:lpstr>Early man</vt:lpstr>
      <vt:lpstr>Early farmers</vt:lpstr>
      <vt:lpstr>Mesopotamia </vt:lpstr>
      <vt:lpstr>Egypt </vt:lpstr>
      <vt:lpstr>Greece </vt:lpstr>
      <vt:lpstr>Rome </vt:lpstr>
      <vt:lpstr>PowerPoint Presentation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human impact their environment?</dc:title>
  <dc:creator>HILLK0318</dc:creator>
  <cp:lastModifiedBy>HILLK0318</cp:lastModifiedBy>
  <cp:revision>14</cp:revision>
  <dcterms:created xsi:type="dcterms:W3CDTF">2012-03-28T15:06:30Z</dcterms:created>
  <dcterms:modified xsi:type="dcterms:W3CDTF">2012-05-03T16:01:46Z</dcterms:modified>
</cp:coreProperties>
</file>